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D1936-30D6-4F4E-96EE-825ACD7B32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542DC2-A30A-4E90-8C03-E0BB97A027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C4BA9-D9AA-4E84-832C-8B17155A9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535F-E9EC-49E1-B1CD-4E98A7C9B16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737D1-FE79-414C-82F3-A9BAA719E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A6BB4-8A3C-4291-ADCE-9DA49647C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30C2-AF80-45DE-87A0-E0FC7EE33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79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05154-9523-4724-BFF9-44D1AAC9D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4EB2FB-3B8F-4A4F-95B2-E5A8C24630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8C430-F084-468C-816D-6696D9A47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535F-E9EC-49E1-B1CD-4E98A7C9B16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0685B-BE2D-49BA-AEC3-040315459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7D5C5-11CC-4A99-B48B-78FA78C73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30C2-AF80-45DE-87A0-E0FC7EE33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6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823F97-99E7-4DA5-B9D1-7A1EEED652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5424D-4B28-4EE3-9AA4-D5236FA1D5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23449-02C3-4F18-8046-4BE1EA942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535F-E9EC-49E1-B1CD-4E98A7C9B16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4672F-863C-4123-9064-7CA14F1D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FCA7C-5878-48F9-9986-01BA2DE5B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30C2-AF80-45DE-87A0-E0FC7EE33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17174-9C8D-45AB-AF83-C7C78696C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C6F05-43FB-4611-A98A-958DB6AE3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5363E-5355-4E9A-AE60-0C56EA744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535F-E9EC-49E1-B1CD-4E98A7C9B16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B7070-F833-4E23-87DF-F511BE400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14F52-1145-4CDD-A842-F7B522F5E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30C2-AF80-45DE-87A0-E0FC7EE33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32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0C681-42F1-4AB3-83E2-519716D49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E12E39-9393-4612-BB14-ABD5F8461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2F457-058D-46A0-A172-CA6F93FF4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535F-E9EC-49E1-B1CD-4E98A7C9B16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E327E-7708-44E8-B089-922F69D50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469F8-C421-42D2-A44D-1A9A68B26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30C2-AF80-45DE-87A0-E0FC7EE33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8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B8372-FA1C-433F-8D51-CC5BB789F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CD53E-ABAA-4F50-BEAD-3101DBE70C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AFF280-A170-49EA-ACC5-A212F799D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0F8780-B7A0-4349-BD56-66451D53A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535F-E9EC-49E1-B1CD-4E98A7C9B16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CDD3D1-ACE6-45C2-BFC2-B41795BEF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17C76E-879C-44E7-8F0B-0D40DE9E1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30C2-AF80-45DE-87A0-E0FC7EE33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37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B355C-5986-49E1-8785-511F33630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0DC51-2436-4C03-B459-26B1ED913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09787-655A-49FE-B0B0-F7F5B87F7D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023EE-E017-4A67-BCF0-F5BA36543C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389044-10A1-4B52-8A7D-5EB4885A3C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5FC365-AA45-49AA-82BB-690D8F780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535F-E9EC-49E1-B1CD-4E98A7C9B16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5B7B6D-C068-410F-B59F-191A5763F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FB7D10-3E77-4BB2-8F5E-EF9D02006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30C2-AF80-45DE-87A0-E0FC7EE33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B2538-605B-48EE-B59C-1A7A4EAAF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D9A045-1789-4D0D-9CF4-0DCA5784F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535F-E9EC-49E1-B1CD-4E98A7C9B16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2B545A-875D-489E-804B-5F4CC3AED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03690E-0918-4D9A-AA20-C9140AB3C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30C2-AF80-45DE-87A0-E0FC7EE33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65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BF3487-B48B-4E0D-8F2F-F56B2958A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535F-E9EC-49E1-B1CD-4E98A7C9B16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C5C203-192A-4562-9113-9F1E0FA7C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B1E380-8BDB-4A4A-928C-A178990BC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30C2-AF80-45DE-87A0-E0FC7EE33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3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8F362-BE01-4FB8-A7A3-41A00C1C3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3E5AA-513F-4459-972C-EEA80EDC8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45AC04-2EDF-4046-83BC-CCDE0BB79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D8C40F-6256-42E9-A203-92431F124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535F-E9EC-49E1-B1CD-4E98A7C9B16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FD3A08-27BB-4CB5-977A-B4BD7C78B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2AFCE4-C0A5-452D-A35C-546DFB635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30C2-AF80-45DE-87A0-E0FC7EE33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4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4EB2B-937D-45DE-8E94-69136FABC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D65CEC-8EEC-4086-AC1B-12CA578CAE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D88E30-B885-406A-9E89-36578ACD9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B21D9-7EB6-4585-B91D-4371D1AF6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535F-E9EC-49E1-B1CD-4E98A7C9B16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EED93B-241C-44B0-84C0-BD1311EC8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3BB64-0CB3-45CB-9DD4-9BF815AF0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30C2-AF80-45DE-87A0-E0FC7EE33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7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60C5FA-A26E-47ED-B9C1-DBDE03A5A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83E936-A188-46E2-83C8-D1236DF45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ECDD9-38E6-40A1-A621-FA72890D72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1535F-E9EC-49E1-B1CD-4E98A7C9B168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D179E-36E8-40DD-8451-635FC82D4E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8C8D1-EBDE-416C-932F-F811F1CDE8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F30C2-AF80-45DE-87A0-E0FC7EE33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7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6Rbo-izbHN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v=PD74296y-P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D74296y-P8" TargetMode="External"/><Relationship Id="rId2" Type="http://schemas.openxmlformats.org/officeDocument/2006/relationships/hyperlink" Target="https://www.youtube.com/watch?v=4ymt1fyLu0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9pq0b7t7C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croll: Horizontal 3">
            <a:extLst>
              <a:ext uri="{FF2B5EF4-FFF2-40B4-BE49-F238E27FC236}">
                <a16:creationId xmlns:a16="http://schemas.microsoft.com/office/drawing/2014/main" id="{C475058A-DF2F-4E2D-9B03-CF11F71E8658}"/>
              </a:ext>
            </a:extLst>
          </p:cNvPr>
          <p:cNvSpPr/>
          <p:nvPr/>
        </p:nvSpPr>
        <p:spPr>
          <a:xfrm>
            <a:off x="806115" y="649705"/>
            <a:ext cx="9805738" cy="4920916"/>
          </a:xfrm>
          <a:prstGeom prst="horizontalScroll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4400" b="1" dirty="0">
                <a:solidFill>
                  <a:schemeClr val="tx1"/>
                </a:solidFill>
                <a:latin typeface="Book Antiqua" panose="02040602050305030304" pitchFamily="18" charset="0"/>
              </a:rPr>
              <a:t>ЛИКОВНА КУЛТУРА</a:t>
            </a:r>
          </a:p>
          <a:p>
            <a:pPr algn="ctr"/>
            <a:endParaRPr lang="sr-Cyrl-RS" sz="44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algn="ctr"/>
            <a:r>
              <a:rPr lang="sr-Cyrl-RS" sz="4400" b="1" dirty="0">
                <a:solidFill>
                  <a:srgbClr val="C00000"/>
                </a:solidFill>
                <a:latin typeface="Book Antiqua" panose="02040602050305030304" pitchFamily="18" charset="0"/>
              </a:rPr>
              <a:t>Висибаба</a:t>
            </a:r>
          </a:p>
          <a:p>
            <a:pPr algn="ctr"/>
            <a:endParaRPr lang="sr-Cyrl-RS" sz="44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pPr algn="ctr"/>
            <a:r>
              <a:rPr lang="sr-Cyrl-RS" sz="3200" b="1" dirty="0">
                <a:solidFill>
                  <a:schemeClr val="tx1"/>
                </a:solidFill>
                <a:latin typeface="Book Antiqua" panose="02040602050305030304" pitchFamily="18" charset="0"/>
              </a:rPr>
              <a:t>петак, 27.3.2020.</a:t>
            </a:r>
            <a:endParaRPr lang="en-US" sz="32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546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A861817-60AE-43EB-B4B4-EA626A5144CD}"/>
              </a:ext>
            </a:extLst>
          </p:cNvPr>
          <p:cNvSpPr/>
          <p:nvPr/>
        </p:nvSpPr>
        <p:spPr>
          <a:xfrm>
            <a:off x="314827" y="2146604"/>
            <a:ext cx="4866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https://www.youtube.com/watch?v=6Rbo-izbHNs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0B80EA-D90F-4A46-AF97-7106513C6FFD}"/>
              </a:ext>
            </a:extLst>
          </p:cNvPr>
          <p:cNvSpPr txBox="1"/>
          <p:nvPr/>
        </p:nvSpPr>
        <p:spPr>
          <a:xfrm>
            <a:off x="314827" y="192505"/>
            <a:ext cx="11728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latin typeface="Book Antiqua" panose="02040602050305030304" pitchFamily="18" charset="0"/>
              </a:rPr>
              <a:t>На данашњем часу музичке културе певали сте песму </a:t>
            </a:r>
            <a:r>
              <a:rPr lang="sr-Cyrl-RS" sz="3200" b="1" i="1" dirty="0">
                <a:latin typeface="Book Antiqua" panose="02040602050305030304" pitchFamily="18" charset="0"/>
              </a:rPr>
              <a:t>Висибаба</a:t>
            </a:r>
            <a:r>
              <a:rPr lang="sr-Cyrl-RS" sz="3200" b="1" dirty="0">
                <a:latin typeface="Book Antiqua" panose="02040602050305030304" pitchFamily="18" charset="0"/>
              </a:rPr>
              <a:t>. </a:t>
            </a:r>
          </a:p>
          <a:p>
            <a:pPr algn="ctr"/>
            <a:r>
              <a:rPr lang="sr-Cyrl-RS" sz="3200" b="1" dirty="0">
                <a:latin typeface="Book Antiqua" panose="02040602050305030304" pitchFamily="18" charset="0"/>
              </a:rPr>
              <a:t>Хајде да је поново чујемо! Покушајте да је отпевате!</a:t>
            </a:r>
            <a:endParaRPr lang="en-US" sz="3200" b="1" dirty="0">
              <a:latin typeface="Book Antiqua" panose="0204060205030503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CF5ADC-FEB9-40C8-8F7A-8463DF88E2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5064" y="2515936"/>
            <a:ext cx="8108031" cy="424706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28EEF24-C56E-4C5A-80FA-7439789487C6}"/>
              </a:ext>
            </a:extLst>
          </p:cNvPr>
          <p:cNvSpPr/>
          <p:nvPr/>
        </p:nvSpPr>
        <p:spPr>
          <a:xfrm>
            <a:off x="314827" y="1759283"/>
            <a:ext cx="8458200" cy="36933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b="1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Притисните </a:t>
            </a:r>
            <a:r>
              <a:rPr lang="en-US" b="1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Ctrl </a:t>
            </a:r>
            <a:r>
              <a:rPr lang="sr-Cyrl-RS" b="1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 тастатури и у исто време кликните на линк написан испод:</a:t>
            </a:r>
          </a:p>
        </p:txBody>
      </p:sp>
    </p:spTree>
    <p:extLst>
      <p:ext uri="{BB962C8B-B14F-4D97-AF65-F5344CB8AC3E}">
        <p14:creationId xmlns:p14="http://schemas.microsoft.com/office/powerpoint/2010/main" val="1913770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A3848E7-FA7D-433A-B5D6-57914448FC25}"/>
              </a:ext>
            </a:extLst>
          </p:cNvPr>
          <p:cNvSpPr/>
          <p:nvPr/>
        </p:nvSpPr>
        <p:spPr>
          <a:xfrm>
            <a:off x="1570808" y="4779911"/>
            <a:ext cx="48610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https://www.youtube.com/watch?v=4ymt1fyLu0s</a:t>
            </a:r>
            <a:endParaRPr lang="sr-Cyrl-R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82FAE5-D54B-4E93-AA5A-2DFFAFA1F4BE}"/>
              </a:ext>
            </a:extLst>
          </p:cNvPr>
          <p:cNvSpPr txBox="1"/>
          <p:nvPr/>
        </p:nvSpPr>
        <p:spPr>
          <a:xfrm>
            <a:off x="146385" y="1431758"/>
            <a:ext cx="117287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3200" b="1" dirty="0">
                <a:latin typeface="Book Antiqua" panose="02040602050305030304" pitchFamily="18" charset="0"/>
              </a:rPr>
              <a:t>Пажљиво погледај видео. </a:t>
            </a:r>
          </a:p>
          <a:p>
            <a:pPr algn="just"/>
            <a:r>
              <a:rPr lang="sr-Cyrl-RS" sz="3200" b="1" dirty="0">
                <a:latin typeface="Book Antiqua" panose="02040602050305030304" pitchFamily="18" charset="0"/>
              </a:rPr>
              <a:t>Уколико немаш папир у боји,  рад можеш урадити у свом  блоку за ликовну културу. </a:t>
            </a:r>
          </a:p>
          <a:p>
            <a:pPr algn="just"/>
            <a:r>
              <a:rPr lang="sr-Cyrl-RS" sz="3200" b="1" dirty="0">
                <a:latin typeface="Book Antiqua" panose="02040602050305030304" pitchFamily="18" charset="0"/>
              </a:rPr>
              <a:t>Наравно да можеш, по слободном избору, још нешто нацртати. </a:t>
            </a:r>
          </a:p>
          <a:p>
            <a:pPr algn="just"/>
            <a:r>
              <a:rPr lang="sr-Cyrl-RS" sz="3200" b="1" dirty="0">
                <a:latin typeface="Book Antiqua" panose="02040602050305030304" pitchFamily="18" charset="0"/>
              </a:rPr>
              <a:t>Пусти машти на вољу! </a:t>
            </a:r>
            <a:endParaRPr lang="en-US" sz="3200" b="1" dirty="0">
              <a:latin typeface="Book Antiqua" panose="0204060205030503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AE371B-9EE2-42E2-AEEF-F84C57714B7C}"/>
              </a:ext>
            </a:extLst>
          </p:cNvPr>
          <p:cNvSpPr txBox="1"/>
          <p:nvPr/>
        </p:nvSpPr>
        <p:spPr>
          <a:xfrm>
            <a:off x="146385" y="204537"/>
            <a:ext cx="11728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latin typeface="Book Antiqua" panose="02040602050305030304" pitchFamily="18" charset="0"/>
              </a:rPr>
              <a:t>На часу ликовне културе научићемо да правимо висибабе од папира.</a:t>
            </a:r>
            <a:endParaRPr lang="en-US" sz="3200" b="1" dirty="0">
              <a:latin typeface="Book Antiqua" panose="0204060205030503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661A49-5687-4F21-B32F-525571DF3C26}"/>
              </a:ext>
            </a:extLst>
          </p:cNvPr>
          <p:cNvSpPr txBox="1"/>
          <p:nvPr/>
        </p:nvSpPr>
        <p:spPr>
          <a:xfrm>
            <a:off x="493294" y="5426242"/>
            <a:ext cx="10549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b="1" dirty="0">
                <a:latin typeface="Book Antiqua" panose="02040602050305030304" pitchFamily="18" charset="0"/>
              </a:rPr>
              <a:t>Завршен рад фотографиши и пошаљи учитељици.</a:t>
            </a:r>
            <a:endParaRPr lang="en-US" sz="3200" b="1" dirty="0">
              <a:latin typeface="Book Antiqua" panose="0204060205030503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8EEF24-C56E-4C5A-80FA-7439789487C6}"/>
              </a:ext>
            </a:extLst>
          </p:cNvPr>
          <p:cNvSpPr/>
          <p:nvPr/>
        </p:nvSpPr>
        <p:spPr>
          <a:xfrm>
            <a:off x="316831" y="4410579"/>
            <a:ext cx="8458200" cy="36933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b="1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Притисните </a:t>
            </a:r>
            <a:r>
              <a:rPr lang="en-US" b="1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Ctrl </a:t>
            </a:r>
            <a:r>
              <a:rPr lang="sr-Cyrl-RS" b="1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на тастатури и у исто време кликните на линк написан испод:</a:t>
            </a:r>
          </a:p>
        </p:txBody>
      </p:sp>
    </p:spTree>
    <p:extLst>
      <p:ext uri="{BB962C8B-B14F-4D97-AF65-F5344CB8AC3E}">
        <p14:creationId xmlns:p14="http://schemas.microsoft.com/office/powerpoint/2010/main" val="689499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6DFB49-F658-41B7-BB56-90F9EEE52176}"/>
              </a:ext>
            </a:extLst>
          </p:cNvPr>
          <p:cNvSpPr txBox="1"/>
          <p:nvPr/>
        </p:nvSpPr>
        <p:spPr>
          <a:xfrm>
            <a:off x="231608" y="1479884"/>
            <a:ext cx="11728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sr-Cyrl-RS" sz="3200" b="1" dirty="0">
                <a:latin typeface="Book Antiqua" panose="02040602050305030304" pitchFamily="18" charset="0"/>
              </a:rPr>
              <a:t>За оне који желе више:</a:t>
            </a:r>
          </a:p>
          <a:p>
            <a:r>
              <a:rPr lang="en-US" sz="3200" dirty="0">
                <a:hlinkClick r:id="rId2"/>
              </a:rPr>
              <a:t>https://www.youtube.com/watch?v=I9pq0b7t7Ck</a:t>
            </a:r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777076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156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Book Antiqua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 Miskovic</dc:creator>
  <cp:lastModifiedBy>Anita Miskovic</cp:lastModifiedBy>
  <cp:revision>14</cp:revision>
  <dcterms:created xsi:type="dcterms:W3CDTF">2020-03-20T19:31:40Z</dcterms:created>
  <dcterms:modified xsi:type="dcterms:W3CDTF">2020-03-26T14:55:37Z</dcterms:modified>
</cp:coreProperties>
</file>